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1"/>
  </p:notesMasterIdLst>
  <p:handoutMasterIdLst>
    <p:handoutMasterId r:id="rId112"/>
  </p:handoutMasterIdLst>
  <p:sldIdLst>
    <p:sldId id="257" r:id="rId2"/>
    <p:sldId id="258" r:id="rId3"/>
    <p:sldId id="261" r:id="rId4"/>
    <p:sldId id="264" r:id="rId5"/>
    <p:sldId id="265" r:id="rId6"/>
    <p:sldId id="279" r:id="rId7"/>
    <p:sldId id="283" r:id="rId8"/>
    <p:sldId id="285" r:id="rId9"/>
    <p:sldId id="287" r:id="rId10"/>
    <p:sldId id="286"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81" r:id="rId26"/>
    <p:sldId id="324" r:id="rId27"/>
    <p:sldId id="382" r:id="rId28"/>
    <p:sldId id="383" r:id="rId29"/>
    <p:sldId id="384" r:id="rId30"/>
    <p:sldId id="362" r:id="rId31"/>
    <p:sldId id="363" r:id="rId32"/>
    <p:sldId id="364" r:id="rId33"/>
    <p:sldId id="280" r:id="rId34"/>
    <p:sldId id="371" r:id="rId35"/>
    <p:sldId id="302" r:id="rId36"/>
    <p:sldId id="284" r:id="rId37"/>
    <p:sldId id="303" r:id="rId38"/>
    <p:sldId id="305" r:id="rId39"/>
    <p:sldId id="304" r:id="rId40"/>
    <p:sldId id="306" r:id="rId41"/>
    <p:sldId id="366" r:id="rId42"/>
    <p:sldId id="370" r:id="rId43"/>
    <p:sldId id="365" r:id="rId44"/>
    <p:sldId id="367" r:id="rId45"/>
    <p:sldId id="368" r:id="rId46"/>
    <p:sldId id="369" r:id="rId47"/>
    <p:sldId id="372" r:id="rId48"/>
    <p:sldId id="373" r:id="rId49"/>
    <p:sldId id="374" r:id="rId50"/>
    <p:sldId id="323" r:id="rId51"/>
    <p:sldId id="376" r:id="rId52"/>
    <p:sldId id="377" r:id="rId53"/>
    <p:sldId id="378" r:id="rId54"/>
    <p:sldId id="375" r:id="rId55"/>
    <p:sldId id="307" r:id="rId56"/>
    <p:sldId id="308" r:id="rId57"/>
    <p:sldId id="309" r:id="rId58"/>
    <p:sldId id="310" r:id="rId59"/>
    <p:sldId id="311" r:id="rId60"/>
    <p:sldId id="325" r:id="rId61"/>
    <p:sldId id="312" r:id="rId62"/>
    <p:sldId id="313" r:id="rId63"/>
    <p:sldId id="314" r:id="rId64"/>
    <p:sldId id="315" r:id="rId65"/>
    <p:sldId id="316" r:id="rId66"/>
    <p:sldId id="317" r:id="rId67"/>
    <p:sldId id="318" r:id="rId68"/>
    <p:sldId id="319" r:id="rId69"/>
    <p:sldId id="320" r:id="rId70"/>
    <p:sldId id="321" r:id="rId71"/>
    <p:sldId id="322" r:id="rId72"/>
    <p:sldId id="326" r:id="rId73"/>
    <p:sldId id="327" r:id="rId74"/>
    <p:sldId id="328" r:id="rId75"/>
    <p:sldId id="329" r:id="rId76"/>
    <p:sldId id="330" r:id="rId77"/>
    <p:sldId id="331" r:id="rId78"/>
    <p:sldId id="332" r:id="rId79"/>
    <p:sldId id="379" r:id="rId80"/>
    <p:sldId id="380" r:id="rId81"/>
    <p:sldId id="335"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1" r:id="rId106"/>
    <p:sldId id="360" r:id="rId107"/>
    <p:sldId id="277" r:id="rId108"/>
    <p:sldId id="278" r:id="rId109"/>
    <p:sldId id="271" r:id="rId110"/>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2" autoAdjust="0"/>
    <p:restoredTop sz="80702" autoAdjust="0"/>
  </p:normalViewPr>
  <p:slideViewPr>
    <p:cSldViewPr snapToGrid="0">
      <p:cViewPr varScale="1">
        <p:scale>
          <a:sx n="54" d="100"/>
          <a:sy n="54" d="100"/>
        </p:scale>
        <p:origin x="188"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9D3EDF4-3D72-49EA-9DC0-44991F23843B}" type="datetime1">
              <a:rPr lang="de-DE" smtClean="0"/>
              <a:t>08.01.2021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CB3D4659-732F-415F-82AE-759F8A743AFF}" type="datetime1">
              <a:rPr lang="de-DE" smtClean="0"/>
              <a:t>08.01.2021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C2DFBF6B-F901-40B5-98CC-D14642A291E1}"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97</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Wir haben uns für ein Use-Case entschieden um zu schauen, ob der Programmablauf so funktioniert. Mit Hilfe des Use-</a:t>
            </a:r>
            <a:r>
              <a:rPr lang="de-DE" b="0" i="0" dirty="0" err="1">
                <a:solidFill>
                  <a:srgbClr val="202124"/>
                </a:solidFill>
                <a:effectLst/>
                <a:latin typeface="arial" panose="020B0604020202020204" pitchFamily="34" charset="0"/>
              </a:rPr>
              <a:t>Case´s</a:t>
            </a:r>
            <a:r>
              <a:rPr lang="de-DE" b="0" i="0" dirty="0">
                <a:solidFill>
                  <a:srgbClr val="202124"/>
                </a:solidFill>
                <a:effectLst/>
                <a:latin typeface="arial" panose="020B0604020202020204" pitchFamily="34" charset="0"/>
              </a:rPr>
              <a:t> können wir uns Gedanken über die Risiken machen.</a:t>
            </a:r>
            <a:endParaRPr lang="de-DE" dirty="0"/>
          </a:p>
        </p:txBody>
      </p:sp>
      <p:sp>
        <p:nvSpPr>
          <p:cNvPr id="4" name="Datumsplatzhalter 3"/>
          <p:cNvSpPr>
            <a:spLocks noGrp="1"/>
          </p:cNvSpPr>
          <p:nvPr>
            <p:ph type="dt" idx="1"/>
          </p:nvPr>
        </p:nvSpPr>
        <p:spPr/>
        <p:txBody>
          <a:bodyPr/>
          <a:lstStyle/>
          <a:p>
            <a:pPr rtl="0"/>
            <a:fld id="{8939EF0B-A7C1-41F8-B39B-33A3103B3718}"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328271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D2CC7B4-9B5C-44CF-B9AC-A44DD22056B3}"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3ECEC71C-ABD1-47D9-B65F-8C70D61D4E88}"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FF123974-BFCD-4B97-AEBD-5883024F2C19}"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127772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43D5514-921C-41C4-8C91-CD301391E0A4}" type="datetime1">
              <a:rPr lang="de-DE" smtClean="0"/>
              <a:t>08.01.2021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3EF2CD92-5AD8-481E-B15F-9CE3B6083ED4}" type="datetime1">
              <a:rPr lang="de-DE" smtClean="0"/>
              <a:t>08.01.2021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9EF00441-D38A-45FF-AF98-B38D39A1E598}" type="datetime1">
              <a:rPr lang="de-DE" smtClean="0"/>
              <a:t>08.01.2021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2B704EEA-BB8E-4C8D-9F2F-AACD65372845}" type="datetime1">
              <a:rPr lang="de-DE" smtClean="0"/>
              <a:t>08.01.2021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AB4F05F3-EA3B-46AC-A8D1-2C2B10562A2E}" type="datetime1">
              <a:rPr lang="de-DE" smtClean="0"/>
              <a:t>08.01.2021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1A406FCF-4B8B-43DD-922E-96BC5766A193}" type="datetime1">
              <a:rPr lang="de-DE" smtClean="0"/>
              <a:t>08.01.2021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AC35DF7-AC59-461C-A6C4-AF05153EAE73}" type="datetime1">
              <a:rPr lang="de-DE" smtClean="0"/>
              <a:t>08.01.2021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B532DDE-EAF7-4814-8534-DCFBDF380F36}" type="datetime1">
              <a:rPr lang="de-DE" smtClean="0"/>
              <a:t>08.01.2021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28B02BB-4A9C-4D1E-AAB6-F97D8055F248}" type="datetime1">
              <a:rPr lang="de-DE" smtClean="0"/>
              <a:t>08.01.2021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33EE70B-A876-4F8F-AA8C-9713ADBD745D}" type="datetime1">
              <a:rPr lang="de-DE" smtClean="0"/>
              <a:t>08.01.2021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09DE1F8B-6613-4016-8631-8A52CF7CEBFB}" type="datetime1">
              <a:rPr lang="de-DE" smtClean="0"/>
              <a:t>08.01.2021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425B6C-232D-41A2-849B-68762347A850}" type="datetime1">
              <a:rPr lang="de-DE" smtClean="0"/>
              <a:t>08.01.2021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5" Type="http://schemas.openxmlformats.org/officeDocument/2006/relationships/hyperlink" Target="https://www.w3schools.com/howto/howto_js_fullscreen_overlay.asp"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101.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7" y="25774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Tree>
    <p:extLst>
      <p:ext uri="{BB962C8B-B14F-4D97-AF65-F5344CB8AC3E}">
        <p14:creationId xmlns:p14="http://schemas.microsoft.com/office/powerpoint/2010/main" val="18490822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101</a:t>
            </a:fld>
            <a:endParaRPr lang="en-US"/>
          </a:p>
        </p:txBody>
      </p:sp>
    </p:spTree>
    <p:extLst>
      <p:ext uri="{BB962C8B-B14F-4D97-AF65-F5344CB8AC3E}">
        <p14:creationId xmlns:p14="http://schemas.microsoft.com/office/powerpoint/2010/main" val="1548863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805418" cy="1450757"/>
          </a:xfrm>
        </p:spPr>
        <p:txBody>
          <a:bodyPr anchor="b">
            <a:normAutofit/>
          </a:bodyPr>
          <a:lstStyle/>
          <a:p>
            <a:r>
              <a:rPr lang="de-DE" dirty="0"/>
              <a:t>Einstellungen – Funktionen der App</a:t>
            </a:r>
          </a:p>
        </p:txBody>
      </p:sp>
      <p:pic>
        <p:nvPicPr>
          <p:cNvPr id="6" name="Grafik 5" descr="Ein Bild, das Text enthält.&#10;&#10;Automatisch generierte Beschreibung">
            <a:extLst>
              <a:ext uri="{FF2B5EF4-FFF2-40B4-BE49-F238E27FC236}">
                <a16:creationId xmlns:a16="http://schemas.microsoft.com/office/drawing/2014/main" id="{D0197BF0-A600-4BBF-BB02-C5EE5543A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Tree>
    <p:extLst>
      <p:ext uri="{BB962C8B-B14F-4D97-AF65-F5344CB8AC3E}">
        <p14:creationId xmlns:p14="http://schemas.microsoft.com/office/powerpoint/2010/main" val="26898276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pic>
        <p:nvPicPr>
          <p:cNvPr id="5" name="Grafik 4">
            <a:extLst>
              <a:ext uri="{FF2B5EF4-FFF2-40B4-BE49-F238E27FC236}">
                <a16:creationId xmlns:a16="http://schemas.microsoft.com/office/drawing/2014/main" id="{09D41DE2-C044-47C1-B2C8-905A0C874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729" y="2237026"/>
            <a:ext cx="6676541" cy="3755554"/>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Tree>
    <p:extLst>
      <p:ext uri="{BB962C8B-B14F-4D97-AF65-F5344CB8AC3E}">
        <p14:creationId xmlns:p14="http://schemas.microsoft.com/office/powerpoint/2010/main" val="10737748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105</a:t>
            </a:fld>
            <a:endParaRPr lang="en-US"/>
          </a:p>
        </p:txBody>
      </p:sp>
    </p:spTree>
    <p:extLst>
      <p:ext uri="{BB962C8B-B14F-4D97-AF65-F5344CB8AC3E}">
        <p14:creationId xmlns:p14="http://schemas.microsoft.com/office/powerpoint/2010/main" val="2564932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Tree>
    <p:extLst>
      <p:ext uri="{BB962C8B-B14F-4D97-AF65-F5344CB8AC3E}">
        <p14:creationId xmlns:p14="http://schemas.microsoft.com/office/powerpoint/2010/main" val="7295341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107</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2308324"/>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rPr>
              <a:t> </a:t>
            </a: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--&gt; Dehnungsübungen</a:t>
            </a:r>
          </a:p>
          <a:p>
            <a:pPr>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u="none" strike="noStrike" dirty="0">
              <a:solidFill>
                <a:srgbClr val="24292E"/>
              </a:solidFill>
              <a:effectLst/>
              <a:latin typeface="-apple-system"/>
            </a:endParaRPr>
          </a:p>
          <a:p>
            <a:pPr>
              <a:buFont typeface="Arial" panose="020B0604020202020204" pitchFamily="34" charset="0"/>
              <a:buChar char="•"/>
            </a:pPr>
            <a:r>
              <a:rPr lang="de-DE" b="0" i="0" u="sng"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108</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109</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7" y="2605991"/>
            <a:ext cx="11536385"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2">
            <a:extLst>
              <a:ext uri="{28A0092B-C50C-407E-A947-70E740481C1C}">
                <a14:useLocalDpi xmlns:a14="http://schemas.microsoft.com/office/drawing/2010/main" val="0"/>
              </a:ext>
            </a:extLst>
          </a:blip>
          <a:srcRect l="5348" r="24142"/>
          <a:stretch/>
        </p:blipFill>
        <p:spPr>
          <a:xfrm>
            <a:off x="665018" y="2298833"/>
            <a:ext cx="5795159" cy="1899369"/>
          </a:xfrm>
          <a:prstGeom prst="rect">
            <a:avLst/>
          </a:prstGeom>
        </p:spPr>
      </p:pic>
      <p:pic>
        <p:nvPicPr>
          <p:cNvPr id="10" name="Grafik 9">
            <a:extLst>
              <a:ext uri="{FF2B5EF4-FFF2-40B4-BE49-F238E27FC236}">
                <a16:creationId xmlns:a16="http://schemas.microsoft.com/office/drawing/2014/main" id="{2566A516-6CDE-49B0-9D09-D2EB350849EA}"/>
              </a:ext>
            </a:extLst>
          </p:cNvPr>
          <p:cNvPicPr>
            <a:picLocks noChangeAspect="1"/>
          </p:cNvPicPr>
          <p:nvPr/>
        </p:nvPicPr>
        <p:blipFill rotWithShape="1">
          <a:blip r:embed="rId3">
            <a:extLst>
              <a:ext uri="{28A0092B-C50C-407E-A947-70E740481C1C}">
                <a14:useLocalDpi xmlns:a14="http://schemas.microsoft.com/office/drawing/2010/main" val="0"/>
              </a:ext>
            </a:extLst>
          </a:blip>
          <a:srcRect t="10386" b="6989"/>
          <a:stretch/>
        </p:blipFill>
        <p:spPr>
          <a:xfrm>
            <a:off x="6460177" y="3729057"/>
            <a:ext cx="5426204" cy="2521911"/>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2">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6" name="Grafik 5" descr="Ein Bild, das Text enthält.&#10;&#10;Automatisch generierte Beschreibung">
            <a:extLst>
              <a:ext uri="{FF2B5EF4-FFF2-40B4-BE49-F238E27FC236}">
                <a16:creationId xmlns:a16="http://schemas.microsoft.com/office/drawing/2014/main" id="{BDEE1845-50A5-4523-BA2E-29943BAA6F6E}"/>
              </a:ext>
            </a:extLst>
          </p:cNvPr>
          <p:cNvPicPr>
            <a:picLocks noChangeAspect="1"/>
          </p:cNvPicPr>
          <p:nvPr/>
        </p:nvPicPr>
        <p:blipFill rotWithShape="1">
          <a:blip r:embed="rId2">
            <a:extLst>
              <a:ext uri="{28A0092B-C50C-407E-A947-70E740481C1C}">
                <a14:useLocalDpi xmlns:a14="http://schemas.microsoft.com/office/drawing/2010/main" val="0"/>
              </a:ext>
            </a:extLst>
          </a:blip>
          <a:srcRect l="7013" r="8500"/>
          <a:stretch/>
        </p:blipFill>
        <p:spPr>
          <a:xfrm>
            <a:off x="138545" y="2176087"/>
            <a:ext cx="6115793" cy="2080041"/>
          </a:xfrm>
          <a:prstGeom prst="rect">
            <a:avLst/>
          </a:prstGeom>
        </p:spPr>
      </p:pic>
      <p:pic>
        <p:nvPicPr>
          <p:cNvPr id="7" name="Grafik 6">
            <a:extLst>
              <a:ext uri="{FF2B5EF4-FFF2-40B4-BE49-F238E27FC236}">
                <a16:creationId xmlns:a16="http://schemas.microsoft.com/office/drawing/2014/main" id="{EE6EACE6-D676-4BA4-8C7F-3B4EA088915F}"/>
              </a:ext>
            </a:extLst>
          </p:cNvPr>
          <p:cNvPicPr>
            <a:picLocks noChangeAspect="1"/>
          </p:cNvPicPr>
          <p:nvPr/>
        </p:nvPicPr>
        <p:blipFill rotWithShape="1">
          <a:blip r:embed="rId3">
            <a:extLst>
              <a:ext uri="{28A0092B-C50C-407E-A947-70E740481C1C}">
                <a14:useLocalDpi xmlns:a14="http://schemas.microsoft.com/office/drawing/2010/main" val="0"/>
              </a:ext>
            </a:extLst>
          </a:blip>
          <a:srcRect t="10660" b="7272"/>
          <a:stretch/>
        </p:blipFill>
        <p:spPr>
          <a:xfrm>
            <a:off x="6460177" y="3648807"/>
            <a:ext cx="5533902" cy="2554652"/>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16</a:t>
            </a:fld>
            <a:endParaRPr lang="en-US" dirty="0"/>
          </a:p>
        </p:txBody>
      </p:sp>
      <p:pic>
        <p:nvPicPr>
          <p:cNvPr id="6" name="Grafik 5" descr="Ein Bild, das Text enthält.&#10;&#10;Automatisch generierte Beschreibung">
            <a:extLst>
              <a:ext uri="{FF2B5EF4-FFF2-40B4-BE49-F238E27FC236}">
                <a16:creationId xmlns:a16="http://schemas.microsoft.com/office/drawing/2014/main" id="{73714EFD-1DA7-469F-92C0-5457A6D80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39" y="2163287"/>
            <a:ext cx="7493330" cy="1920777"/>
          </a:xfrm>
          <a:prstGeom prst="rect">
            <a:avLst/>
          </a:prstGeom>
        </p:spPr>
      </p:pic>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3">
            <a:extLst>
              <a:ext uri="{28A0092B-C50C-407E-A947-70E740481C1C}">
                <a14:useLocalDpi xmlns:a14="http://schemas.microsoft.com/office/drawing/2010/main" val="0"/>
              </a:ext>
            </a:extLst>
          </a:blip>
          <a:srcRect l="33214" t="77098" r="35519" b="13551"/>
          <a:stretch/>
        </p:blipFill>
        <p:spPr>
          <a:xfrm>
            <a:off x="7485413" y="5120641"/>
            <a:ext cx="3811979" cy="641268"/>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2">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3">
            <a:extLst>
              <a:ext uri="{28A0092B-C50C-407E-A947-70E740481C1C}">
                <a14:useLocalDpi xmlns:a14="http://schemas.microsoft.com/office/drawing/2010/main" val="0"/>
              </a:ext>
            </a:extLst>
          </a:blip>
          <a:srcRect l="4687" t="15521" r="28020" b="46324"/>
          <a:stretch/>
        </p:blipFill>
        <p:spPr>
          <a:xfrm>
            <a:off x="520700" y="2164872"/>
            <a:ext cx="6015479" cy="1932810"/>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2">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3">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3">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4">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4970"/>
            <a:ext cx="5292787" cy="1450757"/>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3">
            <a:extLst>
              <a:ext uri="{28A0092B-C50C-407E-A947-70E740481C1C}">
                <a14:useLocalDpi xmlns:a14="http://schemas.microsoft.com/office/drawing/2010/main" val="0"/>
              </a:ext>
            </a:extLst>
          </a:blip>
          <a:srcRect t="22919" b="5695"/>
          <a:stretch/>
        </p:blipFill>
        <p:spPr>
          <a:xfrm>
            <a:off x="6096000" y="2209302"/>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4">
            <a:extLst>
              <a:ext uri="{28A0092B-C50C-407E-A947-70E740481C1C}">
                <a14:useLocalDpi xmlns:a14="http://schemas.microsoft.com/office/drawing/2010/main" val="0"/>
              </a:ext>
            </a:extLst>
          </a:blip>
          <a:srcRect t="29091" b="16017"/>
          <a:stretch/>
        </p:blipFill>
        <p:spPr>
          <a:xfrm>
            <a:off x="5971029" y="4542364"/>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5">
            <a:extLst>
              <a:ext uri="{28A0092B-C50C-407E-A947-70E740481C1C}">
                <a14:useLocalDpi xmlns:a14="http://schemas.microsoft.com/office/drawing/2010/main" val="0"/>
              </a:ext>
            </a:extLst>
          </a:blip>
          <a:srcRect l="26688" t="25333" r="28798" b="62078"/>
          <a:stretch/>
        </p:blipFill>
        <p:spPr>
          <a:xfrm>
            <a:off x="1097280" y="5452199"/>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2">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3">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6" name="Grafik 5">
            <a:extLst>
              <a:ext uri="{FF2B5EF4-FFF2-40B4-BE49-F238E27FC236}">
                <a16:creationId xmlns:a16="http://schemas.microsoft.com/office/drawing/2014/main" id="{B975D624-1492-4925-A750-5E9861B6B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0" y="2510729"/>
            <a:ext cx="6921621" cy="1813716"/>
          </a:xfrm>
          <a:prstGeom prst="rect">
            <a:avLst/>
          </a:prstGeom>
        </p:spPr>
      </p:pic>
    </p:spTree>
    <p:extLst>
      <p:ext uri="{BB962C8B-B14F-4D97-AF65-F5344CB8AC3E}">
        <p14:creationId xmlns:p14="http://schemas.microsoft.com/office/powerpoint/2010/main" val="1902851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5" y="2327340"/>
            <a:ext cx="6888499" cy="190027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481A5DE-C165-4D10-974C-171023AB989C}"/>
              </a:ext>
            </a:extLst>
          </p:cNvPr>
          <p:cNvPicPr>
            <a:picLocks noChangeAspect="1"/>
          </p:cNvPicPr>
          <p:nvPr/>
        </p:nvPicPr>
        <p:blipFill rotWithShape="1">
          <a:blip r:embed="rId3">
            <a:extLst>
              <a:ext uri="{28A0092B-C50C-407E-A947-70E740481C1C}">
                <a14:useLocalDpi xmlns:a14="http://schemas.microsoft.com/office/drawing/2010/main" val="0"/>
              </a:ext>
            </a:extLst>
          </a:blip>
          <a:srcRect t="45194" r="77110" b="46840"/>
          <a:stretch/>
        </p:blipFill>
        <p:spPr>
          <a:xfrm>
            <a:off x="5033950" y="4574376"/>
            <a:ext cx="6175937" cy="1208907"/>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normAutofit/>
          </a:bodyPr>
          <a:lstStyle/>
          <a:p>
            <a:r>
              <a:rPr lang="de-DE" sz="2000" dirty="0"/>
              <a:t>Den code mit den Funktionen findet man in unserem </a:t>
            </a:r>
            <a:r>
              <a:rPr lang="de-DE" sz="2000" dirty="0" err="1"/>
              <a:t>githuB</a:t>
            </a:r>
            <a:r>
              <a:rPr lang="de-DE" sz="2000" dirty="0"/>
              <a:t>: </a:t>
            </a:r>
            <a:r>
              <a:rPr lang="de-DE" sz="1400" dirty="0"/>
              <a:t>„</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r>
              <a:rPr lang="de-DE" sz="1400" dirty="0"/>
              <a: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26</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Allgemein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27</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Tree>
    <p:extLst>
      <p:ext uri="{BB962C8B-B14F-4D97-AF65-F5344CB8AC3E}">
        <p14:creationId xmlns:p14="http://schemas.microsoft.com/office/powerpoint/2010/main" val="2382006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Allgemein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28</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2">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3">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Allgemein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29</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Anwendungslogik</a:t>
            </a:r>
          </a:p>
          <a:p>
            <a:pPr marL="457200" indent="-457200">
              <a:buFont typeface="+mj-lt"/>
              <a:buAutoNum type="arabicPeriod"/>
            </a:pPr>
            <a:r>
              <a:rPr lang="de-DE" dirty="0">
                <a:latin typeface="-apple-system"/>
              </a:rPr>
              <a:t>Use-Case</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31</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038" y="2251392"/>
            <a:ext cx="6563924" cy="3692208"/>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32</a:t>
            </a:fld>
            <a:endParaRPr lang="en-US"/>
          </a:p>
        </p:txBody>
      </p:sp>
    </p:spTree>
    <p:extLst>
      <p:ext uri="{BB962C8B-B14F-4D97-AF65-F5344CB8AC3E}">
        <p14:creationId xmlns:p14="http://schemas.microsoft.com/office/powerpoint/2010/main" val="1731990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34</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35</a:t>
            </a:fld>
            <a:endParaRPr lang="en-US"/>
          </a:p>
        </p:txBody>
      </p:sp>
    </p:spTree>
    <p:extLst>
      <p:ext uri="{BB962C8B-B14F-4D97-AF65-F5344CB8AC3E}">
        <p14:creationId xmlns:p14="http://schemas.microsoft.com/office/powerpoint/2010/main" val="225017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36</a:t>
            </a:fld>
            <a:endParaRPr lang="en-US"/>
          </a:p>
        </p:txBody>
      </p:sp>
    </p:spTree>
    <p:extLst>
      <p:ext uri="{BB962C8B-B14F-4D97-AF65-F5344CB8AC3E}">
        <p14:creationId xmlns:p14="http://schemas.microsoft.com/office/powerpoint/2010/main" val="977236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37</a:t>
            </a:fld>
            <a:endParaRPr lang="en-US"/>
          </a:p>
        </p:txBody>
      </p:sp>
    </p:spTree>
    <p:extLst>
      <p:ext uri="{BB962C8B-B14F-4D97-AF65-F5344CB8AC3E}">
        <p14:creationId xmlns:p14="http://schemas.microsoft.com/office/powerpoint/2010/main" val="3898314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38</a:t>
            </a:fld>
            <a:endParaRPr lang="en-US"/>
          </a:p>
        </p:txBody>
      </p:sp>
    </p:spTree>
    <p:extLst>
      <p:ext uri="{BB962C8B-B14F-4D97-AF65-F5344CB8AC3E}">
        <p14:creationId xmlns:p14="http://schemas.microsoft.com/office/powerpoint/2010/main" val="1116444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39</a:t>
            </a:fld>
            <a:endParaRPr lang="en-US"/>
          </a:p>
        </p:txBody>
      </p:sp>
    </p:spTree>
    <p:extLst>
      <p:ext uri="{BB962C8B-B14F-4D97-AF65-F5344CB8AC3E}">
        <p14:creationId xmlns:p14="http://schemas.microsoft.com/office/powerpoint/2010/main" val="352351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70000" lnSpcReduction="20000"/>
          </a:bodyPr>
          <a:lstStyle/>
          <a:p>
            <a:pPr algn="l"/>
            <a:r>
              <a:rPr lang="de-DE" sz="2100" b="1" i="1" u="sng" dirty="0">
                <a:solidFill>
                  <a:srgbClr val="24292E"/>
                </a:solidFill>
                <a:effectLst/>
                <a:latin typeface="-apple-system"/>
              </a:rPr>
              <a:t>Benutzer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300" b="1" i="1" u="sng" dirty="0">
                <a:solidFill>
                  <a:srgbClr val="24292E"/>
                </a:solidFill>
                <a:effectLst/>
                <a:latin typeface="-apple-system"/>
              </a:rPr>
              <a:t>Geschultes Personal</a:t>
            </a:r>
          </a:p>
          <a:p>
            <a:pPr algn="l">
              <a:buFont typeface="Arial" panose="020B0604020202020204" pitchFamily="34" charset="0"/>
              <a:buChar char="•"/>
            </a:pPr>
            <a:r>
              <a:rPr lang="de-DE" sz="12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2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200" b="0" i="0" dirty="0">
                <a:solidFill>
                  <a:srgbClr val="24292E"/>
                </a:solidFill>
                <a:effectLst/>
                <a:latin typeface="-apple-system"/>
              </a:rPr>
              <a:t>Gibt Tipps</a:t>
            </a:r>
          </a:p>
          <a:p>
            <a:pPr algn="l">
              <a:buFont typeface="Arial" panose="020B0604020202020204" pitchFamily="34" charset="0"/>
              <a:buChar char="•"/>
            </a:pPr>
            <a:r>
              <a:rPr lang="de-DE" sz="12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1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40</a:t>
            </a:fld>
            <a:endParaRPr lang="en-US"/>
          </a:p>
        </p:txBody>
      </p:sp>
    </p:spTree>
    <p:extLst>
      <p:ext uri="{BB962C8B-B14F-4D97-AF65-F5344CB8AC3E}">
        <p14:creationId xmlns:p14="http://schemas.microsoft.com/office/powerpoint/2010/main" val="4058132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41</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2099348"/>
            <a:ext cx="6527800" cy="3671888"/>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44</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300" y="2171641"/>
            <a:ext cx="6636824" cy="3733214"/>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950" y="2213292"/>
            <a:ext cx="6388100" cy="3593307"/>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540" y="2145824"/>
            <a:ext cx="6344920" cy="3569018"/>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47</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1097280" y="286603"/>
            <a:ext cx="10058400" cy="1450757"/>
          </a:xfrm>
        </p:spPr>
        <p:txBody>
          <a:bodyPr anchor="b">
            <a:normAutofit/>
          </a:bodyPr>
          <a:lstStyle/>
          <a:p>
            <a:r>
              <a:rPr lang="de-DE" dirty="0"/>
              <a:t>Use-Case</a:t>
            </a:r>
          </a:p>
        </p:txBody>
      </p:sp>
      <p:pic>
        <p:nvPicPr>
          <p:cNvPr id="6" name="Grafik 5">
            <a:extLst>
              <a:ext uri="{FF2B5EF4-FFF2-40B4-BE49-F238E27FC236}">
                <a16:creationId xmlns:a16="http://schemas.microsoft.com/office/drawing/2014/main" id="{7218CC98-CA3C-45A2-9E15-DD07BF8A1B4B}"/>
              </a:ext>
            </a:extLst>
          </p:cNvPr>
          <p:cNvPicPr>
            <a:picLocks noChangeAspect="1"/>
          </p:cNvPicPr>
          <p:nvPr/>
        </p:nvPicPr>
        <p:blipFill rotWithShape="1">
          <a:blip r:embed="rId3">
            <a:extLst>
              <a:ext uri="{28A0092B-C50C-407E-A947-70E740481C1C}">
                <a14:useLocalDpi xmlns:a14="http://schemas.microsoft.com/office/drawing/2010/main" val="0"/>
              </a:ext>
            </a:extLst>
          </a:blip>
          <a:srcRect t="2246" b="2452"/>
          <a:stretch/>
        </p:blipFill>
        <p:spPr>
          <a:xfrm>
            <a:off x="2855516" y="1954362"/>
            <a:ext cx="6480968" cy="4409349"/>
          </a:xfrm>
          <a:prstGeom prst="rect">
            <a:avLst/>
          </a:prstGeom>
        </p:spPr>
      </p:pic>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3996013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50</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800" y="2134712"/>
            <a:ext cx="6502400" cy="3657600"/>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pic>
        <p:nvPicPr>
          <p:cNvPr id="6" name="Grafik 5" descr="Ein Bild, das Text enthält.&#10;&#10;Automatisch generierte Beschreibung">
            <a:extLst>
              <a:ext uri="{FF2B5EF4-FFF2-40B4-BE49-F238E27FC236}">
                <a16:creationId xmlns:a16="http://schemas.microsoft.com/office/drawing/2014/main" id="{7B81E990-170C-4D81-87D9-C9D4B8B73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868" y="2144215"/>
            <a:ext cx="6520263" cy="3667648"/>
          </a:xfrm>
          <a:prstGeom prst="rect">
            <a:avLst/>
          </a:prstGeom>
        </p:spPr>
      </p:pic>
    </p:spTree>
    <p:extLst>
      <p:ext uri="{BB962C8B-B14F-4D97-AF65-F5344CB8AC3E}">
        <p14:creationId xmlns:p14="http://schemas.microsoft.com/office/powerpoint/2010/main" val="4189806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54</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55</a:t>
            </a:fld>
            <a:endParaRPr lang="en-US"/>
          </a:p>
        </p:txBody>
      </p:sp>
    </p:spTree>
    <p:extLst>
      <p:ext uri="{BB962C8B-B14F-4D97-AF65-F5344CB8AC3E}">
        <p14:creationId xmlns:p14="http://schemas.microsoft.com/office/powerpoint/2010/main" val="3423630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spTree>
    <p:extLst>
      <p:ext uri="{BB962C8B-B14F-4D97-AF65-F5344CB8AC3E}">
        <p14:creationId xmlns:p14="http://schemas.microsoft.com/office/powerpoint/2010/main" val="1683323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spTree>
    <p:extLst>
      <p:ext uri="{BB962C8B-B14F-4D97-AF65-F5344CB8AC3E}">
        <p14:creationId xmlns:p14="http://schemas.microsoft.com/office/powerpoint/2010/main" val="2797468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spTree>
    <p:extLst>
      <p:ext uri="{BB962C8B-B14F-4D97-AF65-F5344CB8AC3E}">
        <p14:creationId xmlns:p14="http://schemas.microsoft.com/office/powerpoint/2010/main" val="631243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60</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spTree>
    <p:extLst>
      <p:ext uri="{BB962C8B-B14F-4D97-AF65-F5344CB8AC3E}">
        <p14:creationId xmlns:p14="http://schemas.microsoft.com/office/powerpoint/2010/main" val="3728351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7</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E3CEFA-4089-481E-81E6-4BE4EBFB0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65" y="2306264"/>
            <a:ext cx="8507012" cy="2981741"/>
          </a:xfrm>
          <a:prstGeom prst="rect">
            <a:avLst/>
          </a:prstGeom>
        </p:spPr>
      </p:pic>
    </p:spTree>
    <p:extLst>
      <p:ext uri="{BB962C8B-B14F-4D97-AF65-F5344CB8AC3E}">
        <p14:creationId xmlns:p14="http://schemas.microsoft.com/office/powerpoint/2010/main" val="2685020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72</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77</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Tree>
    <p:extLst>
      <p:ext uri="{BB962C8B-B14F-4D97-AF65-F5344CB8AC3E}">
        <p14:creationId xmlns:p14="http://schemas.microsoft.com/office/powerpoint/2010/main" val="2308179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Tree>
    <p:extLst>
      <p:ext uri="{BB962C8B-B14F-4D97-AF65-F5344CB8AC3E}">
        <p14:creationId xmlns:p14="http://schemas.microsoft.com/office/powerpoint/2010/main" val="157761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Tree>
    <p:extLst>
      <p:ext uri="{BB962C8B-B14F-4D97-AF65-F5344CB8AC3E}">
        <p14:creationId xmlns:p14="http://schemas.microsoft.com/office/powerpoint/2010/main" val="396771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81</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88</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2">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92</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Tree>
    <p:extLst>
      <p:ext uri="{BB962C8B-B14F-4D97-AF65-F5344CB8AC3E}">
        <p14:creationId xmlns:p14="http://schemas.microsoft.com/office/powerpoint/2010/main" val="831181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98</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5" name="Grafik 4">
            <a:extLst>
              <a:ext uri="{FF2B5EF4-FFF2-40B4-BE49-F238E27FC236}">
                <a16:creationId xmlns:a16="http://schemas.microsoft.com/office/drawing/2014/main" id="{992224CB-C164-4C6B-8099-FE7BE7CC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Tree>
    <p:extLst>
      <p:ext uri="{BB962C8B-B14F-4D97-AF65-F5344CB8AC3E}">
        <p14:creationId xmlns:p14="http://schemas.microsoft.com/office/powerpoint/2010/main" val="386460942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1002</Words>
  <Application>Microsoft Office PowerPoint</Application>
  <PresentationFormat>Breitbild</PresentationFormat>
  <Paragraphs>346</Paragraphs>
  <Slides>109</Slides>
  <Notes>27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109</vt:i4>
      </vt:variant>
    </vt:vector>
  </HeadingPairs>
  <TitlesOfParts>
    <vt:vector size="116" baseType="lpstr">
      <vt:lpstr>-apple-system</vt:lpstr>
      <vt:lpstr>Arial</vt:lpstr>
      <vt:lpstr>Arial</vt:lpstr>
      <vt:lpstr>Bookman Old Style</vt:lpstr>
      <vt:lpstr>Calibri</vt:lpstr>
      <vt:lpstr>Franklin Gothic Book</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Inhalt</vt:lpstr>
      <vt:lpstr>Anwendungslogik</vt:lpstr>
      <vt:lpstr>Use-Case</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Allgemein</vt:lpstr>
      <vt:lpstr>Allgemein</vt:lpstr>
      <vt:lpstr>Allgemein</vt:lpstr>
      <vt:lpstr>Erster vertikaler Rapid Prototype</vt:lpstr>
      <vt:lpstr>Registrieren</vt:lpstr>
      <vt:lpstr>Anmelden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vt:lpstr>
      <vt:lpstr>Hamburger Button</vt:lpstr>
      <vt:lpstr>Hamburger Button</vt:lpstr>
      <vt:lpstr>Erster vertikaler Rapid Prototype</vt:lpstr>
      <vt:lpstr>Entspannen</vt:lpstr>
      <vt:lpstr>Entspannen</vt:lpstr>
      <vt:lpstr>Entspannen</vt:lpstr>
      <vt:lpstr>Entspannen</vt:lpstr>
      <vt:lpstr>Entspannen</vt:lpstr>
      <vt:lpstr>Erster vertikaler Rapid Prototype</vt:lpstr>
      <vt:lpstr>Entspannen</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7</cp:revision>
  <dcterms:created xsi:type="dcterms:W3CDTF">2021-01-08T17:47:47Z</dcterms:created>
  <dcterms:modified xsi:type="dcterms:W3CDTF">2021-01-08T19:14:40Z</dcterms:modified>
</cp:coreProperties>
</file>